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sldIdLst>
    <p:sldId id="377" r:id="rId2"/>
    <p:sldId id="430" r:id="rId3"/>
    <p:sldId id="439" r:id="rId4"/>
    <p:sldId id="440" r:id="rId5"/>
    <p:sldId id="441" r:id="rId6"/>
    <p:sldId id="442" r:id="rId7"/>
    <p:sldId id="443" r:id="rId8"/>
    <p:sldId id="444" r:id="rId9"/>
    <p:sldId id="445" r:id="rId10"/>
    <p:sldId id="446" r:id="rId11"/>
    <p:sldId id="447" r:id="rId12"/>
    <p:sldId id="448" r:id="rId13"/>
    <p:sldId id="450" r:id="rId14"/>
    <p:sldId id="451" r:id="rId15"/>
    <p:sldId id="452" r:id="rId16"/>
    <p:sldId id="453" r:id="rId17"/>
    <p:sldId id="454" r:id="rId18"/>
    <p:sldId id="455" r:id="rId19"/>
    <p:sldId id="456" r:id="rId20"/>
    <p:sldId id="460" r:id="rId21"/>
    <p:sldId id="461" r:id="rId22"/>
    <p:sldId id="462" r:id="rId23"/>
    <p:sldId id="463" r:id="rId24"/>
    <p:sldId id="464" r:id="rId25"/>
    <p:sldId id="465" r:id="rId26"/>
    <p:sldId id="466" r:id="rId27"/>
    <p:sldId id="467" r:id="rId28"/>
    <p:sldId id="468" r:id="rId29"/>
    <p:sldId id="469" r:id="rId30"/>
    <p:sldId id="470" r:id="rId31"/>
    <p:sldId id="473" r:id="rId32"/>
    <p:sldId id="474" r:id="rId33"/>
    <p:sldId id="475" r:id="rId34"/>
    <p:sldId id="476" r:id="rId35"/>
    <p:sldId id="477" r:id="rId36"/>
    <p:sldId id="478" r:id="rId37"/>
    <p:sldId id="479" r:id="rId38"/>
    <p:sldId id="481" r:id="rId39"/>
    <p:sldId id="482" r:id="rId40"/>
    <p:sldId id="483" r:id="rId41"/>
    <p:sldId id="484" r:id="rId42"/>
    <p:sldId id="485" r:id="rId43"/>
    <p:sldId id="486" r:id="rId44"/>
    <p:sldId id="487" r:id="rId45"/>
    <p:sldId id="488" r:id="rId46"/>
    <p:sldId id="490" r:id="rId47"/>
    <p:sldId id="491" r:id="rId48"/>
    <p:sldId id="493" r:id="rId49"/>
    <p:sldId id="494" r:id="rId50"/>
    <p:sldId id="496" r:id="rId51"/>
    <p:sldId id="495" r:id="rId52"/>
    <p:sldId id="497" r:id="rId53"/>
    <p:sldId id="505" r:id="rId54"/>
    <p:sldId id="498" r:id="rId55"/>
    <p:sldId id="500" r:id="rId56"/>
    <p:sldId id="501" r:id="rId57"/>
    <p:sldId id="502" r:id="rId58"/>
    <p:sldId id="503" r:id="rId59"/>
  </p:sldIdLst>
  <p:sldSz cx="9144000" cy="5143500" type="screen16x9"/>
  <p:notesSz cx="7559675" cy="10691813"/>
  <p:defaultTextStyle>
    <a:defPPr>
      <a:defRPr lang="en-US"/>
    </a:defPPr>
    <a:lvl1pPr marL="0" algn="l" defTabSz="74057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70286" algn="l" defTabSz="74057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40573" algn="l" defTabSz="74057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10859" algn="l" defTabSz="74057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481145" algn="l" defTabSz="74057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851431" algn="l" defTabSz="74057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221718" algn="l" defTabSz="74057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592004" algn="l" defTabSz="74057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2962290" algn="l" defTabSz="74057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33CC"/>
    <a:srgbClr val="CC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91" d="100"/>
          <a:sy n="91" d="100"/>
        </p:scale>
        <p:origin x="-786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53102" y="204769"/>
            <a:ext cx="8032833" cy="5539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3600" b="1" strike="noStrike" spc="-1" dirty="0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53103" y="1469635"/>
            <a:ext cx="7837228" cy="142285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300" b="0" strike="noStrike" spc="-1" dirty="0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53103" y="3027937"/>
            <a:ext cx="7837228" cy="142285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300" b="0" strike="noStrike" spc="-1" dirty="0">
              <a:solidFill>
                <a:srgbClr val="333333"/>
              </a:solidFill>
              <a:latin typeface="Noto Sans Regular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53102" y="204769"/>
            <a:ext cx="8032833" cy="5539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3600" b="1" strike="noStrike" spc="-1" dirty="0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53102" y="1469635"/>
            <a:ext cx="3824241" cy="142285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300" b="0" strike="noStrike" spc="-1" dirty="0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69029" y="1469635"/>
            <a:ext cx="3824241" cy="142285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300" b="0" strike="noStrike" spc="-1" dirty="0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53102" y="3027937"/>
            <a:ext cx="3824241" cy="142285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300" b="0" strike="noStrike" spc="-1" dirty="0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669029" y="3027937"/>
            <a:ext cx="3824241" cy="142285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300" b="0" strike="noStrike" spc="-1" dirty="0">
              <a:solidFill>
                <a:srgbClr val="333333"/>
              </a:solidFill>
              <a:latin typeface="Noto Sans Regular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53102" y="204769"/>
            <a:ext cx="8032833" cy="5539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3600" b="1" strike="noStrike" spc="-1" dirty="0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53102" y="1469635"/>
            <a:ext cx="2523261" cy="142285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300" b="0" strike="noStrike" spc="-1" dirty="0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3302739" y="1469635"/>
            <a:ext cx="2523261" cy="142285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300" b="0" strike="noStrike" spc="-1" dirty="0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5952701" y="1469635"/>
            <a:ext cx="2523261" cy="142285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300" b="0" strike="noStrike" spc="-1" dirty="0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53102" y="3027937"/>
            <a:ext cx="2523261" cy="142285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300" b="0" strike="noStrike" spc="-1" dirty="0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3302739" y="3027937"/>
            <a:ext cx="2523261" cy="142285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300" b="0" strike="noStrike" spc="-1" dirty="0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5952701" y="3027937"/>
            <a:ext cx="2523261" cy="142285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300" b="0" strike="noStrike" spc="-1" dirty="0">
              <a:solidFill>
                <a:srgbClr val="333333"/>
              </a:solidFill>
              <a:latin typeface="Noto Sans Regular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53102" y="204769"/>
            <a:ext cx="8032833" cy="5539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3600" b="1" strike="noStrike" spc="-1" dirty="0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53103" y="1469635"/>
            <a:ext cx="7837228" cy="40011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2600" b="0" strike="noStrike" spc="-1" dirty="0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53102" y="204769"/>
            <a:ext cx="8032833" cy="5539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3600" b="1" strike="noStrike" spc="-1" dirty="0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53103" y="1469635"/>
            <a:ext cx="7837228" cy="298335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300" b="0" strike="noStrike" spc="-1" dirty="0">
              <a:solidFill>
                <a:srgbClr val="333333"/>
              </a:solidFill>
              <a:latin typeface="Noto Sans Regular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53102" y="204769"/>
            <a:ext cx="8032833" cy="5539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3600" b="1" strike="noStrike" spc="-1" dirty="0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53102" y="1469635"/>
            <a:ext cx="3824241" cy="298335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300" b="0" strike="noStrike" spc="-1" dirty="0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69029" y="1469635"/>
            <a:ext cx="3824241" cy="298335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300" b="0" strike="noStrike" spc="-1" dirty="0">
              <a:solidFill>
                <a:srgbClr val="333333"/>
              </a:solidFill>
              <a:latin typeface="Noto Sans Regular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53102" y="204769"/>
            <a:ext cx="8032833" cy="5539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3600" b="1" strike="noStrike" spc="-1" dirty="0">
              <a:solidFill>
                <a:srgbClr val="333333"/>
              </a:solidFill>
              <a:latin typeface="Noto Sans Regular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653102" y="204769"/>
            <a:ext cx="8032833" cy="40011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2600" b="0" strike="noStrike" spc="-1" dirty="0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53102" y="204769"/>
            <a:ext cx="8032833" cy="5539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3600" b="1" strike="noStrike" spc="-1" dirty="0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53102" y="1469635"/>
            <a:ext cx="3824241" cy="142285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300" b="0" strike="noStrike" spc="-1" dirty="0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69029" y="1469635"/>
            <a:ext cx="3824241" cy="298335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300" b="0" strike="noStrike" spc="-1" dirty="0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53102" y="3027937"/>
            <a:ext cx="3824241" cy="142285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300" b="0" strike="noStrike" spc="-1" dirty="0">
              <a:solidFill>
                <a:srgbClr val="333333"/>
              </a:solidFill>
              <a:latin typeface="Noto Sans Regular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53102" y="204769"/>
            <a:ext cx="8032833" cy="5539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3600" b="1" strike="noStrike" spc="-1" dirty="0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53102" y="1469635"/>
            <a:ext cx="3824241" cy="298335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300" b="0" strike="noStrike" spc="-1" dirty="0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69029" y="1469635"/>
            <a:ext cx="3824241" cy="142285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300" b="0" strike="noStrike" spc="-1" dirty="0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669029" y="3027937"/>
            <a:ext cx="3824241" cy="142285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300" b="0" strike="noStrike" spc="-1" dirty="0">
              <a:solidFill>
                <a:srgbClr val="333333"/>
              </a:solidFill>
              <a:latin typeface="Noto Sans Regular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53102" y="204769"/>
            <a:ext cx="8032833" cy="5539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3600" b="1" strike="noStrike" spc="-1" dirty="0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53102" y="1469635"/>
            <a:ext cx="3824241" cy="142285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300" b="0" strike="noStrike" spc="-1" dirty="0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69029" y="1469635"/>
            <a:ext cx="3824241" cy="142285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300" b="0" strike="noStrike" spc="-1" dirty="0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53103" y="3027937"/>
            <a:ext cx="7837228" cy="142285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300" b="0" strike="noStrike" spc="-1" dirty="0">
              <a:solidFill>
                <a:srgbClr val="333333"/>
              </a:solidFill>
              <a:latin typeface="Noto Sans Regular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53102" y="204769"/>
            <a:ext cx="8032833" cy="8590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3600" b="1" strike="noStrike" spc="-1" dirty="0">
                <a:solidFill>
                  <a:srgbClr val="333333"/>
                </a:solidFill>
                <a:latin typeface="Noto Sans Regular"/>
              </a:rPr>
              <a:t>Click to edit the title text format</a:t>
            </a: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53103" y="1469635"/>
            <a:ext cx="7837228" cy="298335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300" b="0" strike="noStrike" spc="-1" dirty="0">
                <a:solidFill>
                  <a:srgbClr val="333333"/>
                </a:solidFill>
                <a:latin typeface="Noto Sans Regular"/>
              </a:rPr>
              <a:t>Click to edit the outline text format</a:t>
            </a:r>
          </a:p>
          <a:p>
            <a:pPr marL="699754" lvl="1" indent="-262408">
              <a:spcAft>
                <a:spcPts val="918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lang="en-US" sz="2300" b="0" strike="noStrike" spc="-1" dirty="0">
                <a:solidFill>
                  <a:srgbClr val="333333"/>
                </a:solidFill>
                <a:latin typeface="Noto Sans Regular"/>
              </a:rPr>
              <a:t>Second Outline Level</a:t>
            </a:r>
          </a:p>
          <a:p>
            <a:pPr marL="1049630" lvl="2" indent="-233251">
              <a:spcAft>
                <a:spcPts val="68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300" b="0" strike="noStrike" spc="-1" dirty="0">
                <a:solidFill>
                  <a:srgbClr val="333333"/>
                </a:solidFill>
                <a:latin typeface="Noto Sans Regular"/>
              </a:rPr>
              <a:t>Third Outline Level</a:t>
            </a:r>
          </a:p>
          <a:p>
            <a:pPr marL="1399507" lvl="3" indent="-174938">
              <a:spcAft>
                <a:spcPts val="459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lang="en-US" sz="2300" b="0" strike="noStrike" spc="-1" dirty="0">
                <a:solidFill>
                  <a:srgbClr val="333333"/>
                </a:solidFill>
                <a:latin typeface="Noto Sans Regular"/>
              </a:rPr>
              <a:t>Fourth Outline Level</a:t>
            </a:r>
          </a:p>
          <a:p>
            <a:pPr marL="1749384" lvl="4" indent="-174938">
              <a:spcAft>
                <a:spcPts val="229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300" b="0" strike="noStrike" spc="-1" dirty="0">
                <a:solidFill>
                  <a:srgbClr val="333333"/>
                </a:solidFill>
                <a:latin typeface="Noto Sans Regular"/>
              </a:rPr>
              <a:t>Fifth Outline Level</a:t>
            </a:r>
          </a:p>
          <a:p>
            <a:pPr marL="2099261" lvl="5" indent="-174938">
              <a:spcAft>
                <a:spcPts val="229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300" b="0" strike="noStrike" spc="-1" dirty="0">
                <a:solidFill>
                  <a:srgbClr val="333333"/>
                </a:solidFill>
                <a:latin typeface="Noto Sans Regular"/>
              </a:rPr>
              <a:t>Sixth Outline Level</a:t>
            </a:r>
          </a:p>
          <a:p>
            <a:pPr marL="2449138" lvl="6" indent="-174938">
              <a:spcAft>
                <a:spcPts val="229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300" b="0" strike="noStrike" spc="-1" dirty="0">
                <a:solidFill>
                  <a:srgbClr val="333333"/>
                </a:solidFill>
                <a:latin typeface="Noto Sans Regular"/>
              </a:rPr>
              <a:t>Seventh Outline Level</a:t>
            </a:r>
          </a:p>
        </p:txBody>
      </p:sp>
      <p:sp>
        <p:nvSpPr>
          <p:cNvPr id="44" name="PlaceHolder 3"/>
          <p:cNvSpPr>
            <a:spLocks noGrp="1"/>
          </p:cNvSpPr>
          <p:nvPr>
            <p:ph type="dt"/>
          </p:nvPr>
        </p:nvSpPr>
        <p:spPr>
          <a:xfrm>
            <a:off x="457172" y="4685685"/>
            <a:ext cx="2130093" cy="35467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100" b="0" strike="noStrike" spc="-1" dirty="0">
                <a:latin typeface="Noto Sans Regular"/>
              </a:rPr>
              <a:t>&lt;date/time&gt;</a:t>
            </a:r>
          </a:p>
        </p:txBody>
      </p:sp>
      <p:sp>
        <p:nvSpPr>
          <p:cNvPr id="45" name="PlaceHolder 4"/>
          <p:cNvSpPr>
            <a:spLocks noGrp="1"/>
          </p:cNvSpPr>
          <p:nvPr>
            <p:ph type="ftr"/>
          </p:nvPr>
        </p:nvSpPr>
        <p:spPr>
          <a:xfrm>
            <a:off x="3127054" y="4685685"/>
            <a:ext cx="2898142" cy="35467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/>
            <a:r>
              <a:rPr lang="en-US" sz="1100" b="0" strike="noStrike" spc="-1" dirty="0">
                <a:latin typeface="Noto Sans Regular"/>
              </a:rPr>
              <a:t>&lt;footer&gt;</a:t>
            </a:r>
          </a:p>
        </p:txBody>
      </p:sp>
      <p:sp>
        <p:nvSpPr>
          <p:cNvPr id="46" name="PlaceHolder 5"/>
          <p:cNvSpPr>
            <a:spLocks noGrp="1"/>
          </p:cNvSpPr>
          <p:nvPr>
            <p:ph type="sldNum"/>
          </p:nvPr>
        </p:nvSpPr>
        <p:spPr>
          <a:xfrm>
            <a:off x="6555842" y="4685685"/>
            <a:ext cx="2130093" cy="35467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fld id="{67ABCEC4-266A-4551-B72A-16CC173DCC86}" type="slidenum">
              <a:rPr lang="en-US" sz="1100" b="0" strike="noStrike" spc="-1">
                <a:latin typeface="Noto Sans Regular"/>
              </a:rPr>
              <a:pPr algn="r"/>
              <a:t>‹#›</a:t>
            </a:fld>
            <a:r>
              <a:rPr lang="en-US" sz="1100" b="0" strike="noStrike" spc="-1" dirty="0">
                <a:latin typeface="Noto Sans Regular"/>
              </a:rPr>
              <a:t> / </a:t>
            </a:r>
            <a:fld id="{2B4B8626-72AB-4C9D-A526-301D4030589F}" type="slidecount">
              <a:rPr lang="en-US" sz="1100" b="0" strike="noStrike" spc="-1">
                <a:latin typeface="Noto Sans Regular"/>
              </a:rPr>
              <a:pPr algn="r"/>
              <a:t>50</a:t>
            </a:fld>
            <a:endParaRPr lang="en-US" sz="1100" b="0" strike="noStrike" spc="-1" dirty="0">
              <a:latin typeface="Noto Sans Regular"/>
            </a:endParaRPr>
          </a:p>
        </p:txBody>
      </p:sp>
      <p:sp>
        <p:nvSpPr>
          <p:cNvPr id="47" name="CustomShape 6"/>
          <p:cNvSpPr/>
          <p:nvPr/>
        </p:nvSpPr>
        <p:spPr>
          <a:xfrm>
            <a:off x="0" y="195951"/>
            <a:ext cx="457172" cy="734817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>
      <a:lvl1pPr marL="349877" indent="-262408">
        <a:spcAft>
          <a:spcPts val="1145"/>
        </a:spcAft>
        <a:buClr>
          <a:srgbClr val="EF2929"/>
        </a:buClr>
        <a:buSzPct val="45000"/>
        <a:buFont typeface="Wingdings" charset="2"/>
        <a:buChar char=""/>
        <a:defRPr/>
      </a:lvl1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Gopi Krishna\Downloads\WhatsApp Image 2021-05-11 at 12.50.09 PM (2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Gopi Krishna\Downloads\WhatsApp Image 2021-05-11 at 12.50.07 PM (2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Gopi Krishna\Downloads\WhatsApp Image 2021-05-11 at 12.50.07 PM (1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8575"/>
            <a:ext cx="9144000" cy="5114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Gopi Krishna\Downloads\WhatsApp Image 2021-05-11 at 12.50.07 PM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Gopi Krishna\Downloads\WhatsApp Image 2021-05-12 at 11.18.04 AM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Gopi Krishna\Downloads\WhatsApp Image 2021-05-12 at 11.18.03 AM (1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Gopi Krishna\Downloads\WhatsApp Image 2021-05-12 at 11.18.03 AM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Gopi Krishna\Downloads\WhatsApp Image 2021-05-12 at 11.18.02 AM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Gopi Krishna\Downloads\WhatsApp Image 2021-05-12 at 11.18.01 AM (2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Gopi Krishna\Downloads\WhatsApp Image 2021-05-12 at 11.18.01 AM (1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Gopi Krishna\Downloads\WhatsApp Image 2021-05-12 at 11.18.01 AM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Gopi Krishna\Downloads\WhatsApp Image 2021-05-11 at 12.50.09 PM (1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Gopi Krishna\Downloads\WhatsApp Image 2021-05-17 at 11.17.06 AM (2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Gopi Krishna\Downloads\WhatsApp Image 2021-05-17 at 11.17.06 AM (1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Gopi Krishna\Downloads\WhatsApp Image 2021-05-17 at 11.17.06 AM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Gopi Krishna\Downloads\WhatsApp Image 2021-05-17 at 11.17.05 AM (4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Gopi Krishna\Downloads\WhatsApp Image 2021-05-17 at 11.17.05 AM (3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Gopi Krishna\Downloads\WhatsApp Image 2021-05-17 at 11.17.05 AM (2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Gopi Krishna\Downloads\WhatsApp Image 2021-05-17 at 11.17.05 AM (1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Gopi Krishna\Downloads\WhatsApp Image 2021-05-17 at 11.17.05 AM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Gopi Krishna\Downloads\WhatsApp Image 2021-05-17 at 11.17.04 AM (2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Gopi Krishna\Downloads\WhatsApp Image 2021-05-17 at 11.17.04 AM (1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Gopi Krishna\Downloads\WhatsApp Image 2021-05-11 at 12.50.09 PM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Gopi Krishna\Downloads\WhatsApp Image 2021-05-17 at 11.17.04 AM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Gopi Krishna\Downloads\WhatsApp Image 2021-05-19 at 11.04.40 AM (4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Gopi Krishna\Downloads\WhatsApp Image 2021-05-19 at 11.04.40 AM (3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Gopi Krishna\Downloads\WhatsApp Image 2021-05-19 at 11.04.40 AM (2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Gopi Krishna\Downloads\WhatsApp Image 2021-05-19 at 11.04.40 AM (1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Gopi Krishna\Downloads\WhatsApp Image 2021-05-19 at 11.04.40 AM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Gopi Krishna\Downloads\WhatsApp Image 2021-05-19 at 11.04.39 AM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Gopi Krishna\Downloads\WhatsApp Image 2021-05-21 at 12.48.28 PM (4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Gopi Krishna\Downloads\WhatsApp Image 2021-05-21 at 12.48.28 PM (3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Gopi Krishna\Downloads\WhatsApp Image 2021-05-21 at 12.48.28 PM (2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Gopi Krishna\Downloads\WhatsApp Image 2021-05-11 at 12.50.08 PM (4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Gopi Krishna\Downloads\WhatsApp Image 2021-05-21 at 12.48.28 PM (1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Gopi Krishna\Downloads\WhatsApp Image 2021-05-21 at 12.48.28 PM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Gopi Krishna\Downloads\WhatsApp Image 2021-05-21 at 12.48.27 PM (2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Gopi Krishna\Downloads\WhatsApp Image 2021-05-21 at 12.48.27 PM (1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Gopi Krishna\Downloads\WhatsApp Image 2021-05-21 at 12.48.27 PM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Gopi Krishna\Downloads\WhatsApp Image 2021-05-22 at 12.43.26 PM (2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Gopi Krishna\Downloads\WhatsApp Image 2021-05-22 at 12.43.26 PM (1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Gopi Krishna\Downloads\WhatsApp Image 2021-05-22 at 12.43.26 PM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Gopi Krishna\Downloads\WhatsApp Image 2021-05-24 at 1.31.27 PM (2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Gopi Krishna\Downloads\WhatsApp Image 2021-05-24 at 1.31.27 PM (1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Gopi Krishna\Downloads\WhatsApp Image 2021-05-11 at 12.50.08 PM (3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Gopi Krishna\Downloads\WhatsApp Image 2021-05-24 at 1.31.27 PM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Gopi Krishna\Downloads\WhatsApp Image 2021-05-24 at 1.31.26 PM (5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Gopi Krishna\Downloads\WhatsApp Image 2021-05-24 at 1.31.26 PM (4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Gopi Krishna\Downloads\WhatsApp Image 2021-05-24 at 1.31.26 PM (3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Gopi Krishna\Downloads\WhatsApp Image 2021-05-24 at 1.31.26 PM (2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Gopi Krishna\Downloads\WhatsApp Image 2021-05-24 at 1.31.26 PM (1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Gopi Krishna\Downloads\WhatsApp Image 2021-05-24 at 1.31.26 PM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Gopi Krishna\Downloads\WhatsApp Image 2021-05-24 at 1.31.25 PM (1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Gopi Krishna\Downloads\WhatsApp Image 2021-05-24 at 1.31.25 PM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Gopi Krishna\Downloads\WhatsApp Image 2021-05-11 at 12.50.08 PM (2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Gopi Krishna\Downloads\WhatsApp Image 2021-05-11 at 12.50.08 PM (1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Gopi Krishna\Downloads\WhatsApp Image 2021-05-11 at 12.50.08 PM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Gopi Krishna\Downloads\WhatsApp Image 2021-05-11 at 12.50.07 PM (3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2515</TotalTime>
  <Words>0</Words>
  <Application>LibreOffice/6.2.2.2$Windows_X86_64 LibreOffice_project/2b840030fec2aae0fd2658d8d4f9548af4e3518d</Application>
  <PresentationFormat>On-screen Show (16:9)</PresentationFormat>
  <Paragraphs>0</Paragraphs>
  <Slides>58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Impress</dc:title>
  <dc:creator>Varalakshmi</dc:creator>
  <cp:lastModifiedBy>Gopi Krishna</cp:lastModifiedBy>
  <cp:revision>147</cp:revision>
  <dcterms:created xsi:type="dcterms:W3CDTF">2019-06-12T14:50:43Z</dcterms:created>
  <dcterms:modified xsi:type="dcterms:W3CDTF">2021-07-22T16:15:34Z</dcterms:modified>
  <dc:language>en-US</dc:language>
</cp:coreProperties>
</file>